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722" r:id="rId3"/>
  </p:sldMasterIdLst>
  <p:notesMasterIdLst>
    <p:notesMasterId r:id="rId9"/>
  </p:notesMasterIdLst>
  <p:handoutMasterIdLst>
    <p:handoutMasterId r:id="rId10"/>
  </p:handoutMasterIdLst>
  <p:sldIdLst>
    <p:sldId id="257" r:id="rId4"/>
    <p:sldId id="274" r:id="rId5"/>
    <p:sldId id="282" r:id="rId6"/>
    <p:sldId id="284" r:id="rId7"/>
    <p:sldId id="283" r:id="rId8"/>
  </p:sldIdLst>
  <p:sldSz cx="9144000" cy="6858000" type="screen4x3"/>
  <p:notesSz cx="6797675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67" autoAdjust="0"/>
  </p:normalViewPr>
  <p:slideViewPr>
    <p:cSldViewPr>
      <p:cViewPr>
        <p:scale>
          <a:sx n="94" d="100"/>
          <a:sy n="94" d="100"/>
        </p:scale>
        <p:origin x="-1284" y="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2C8D43-FD1D-4901-A5F3-F985E78C0770}" type="datetimeFigureOut">
              <a:rPr lang="nl-BE" smtClean="0"/>
              <a:t>12/12/2016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F3FCA2-FD46-40D7-87C1-B28DBF2468E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62948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14F91A-C9BC-48B6-9AA9-2188D02D72BC}" type="datetimeFigureOut">
              <a:rPr lang="nl-BE" smtClean="0"/>
              <a:t>12/12/2016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A6B8CB-9909-487D-A153-1728CC9FCF7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52302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smtClean="0"/>
              <a:t>Interactie:</a:t>
            </a:r>
            <a:r>
              <a:rPr lang="nl-BE" baseline="0" dirty="0" smtClean="0"/>
              <a:t> kennismaking + doelstelling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BEF6D-72AA-4B41-B538-E30A7139155F}" type="slidenum">
              <a:rPr lang="nl-BE" smtClean="0">
                <a:solidFill>
                  <a:prstClr val="black"/>
                </a:solidFill>
              </a:rPr>
              <a:pPr/>
              <a:t>1</a:t>
            </a:fld>
            <a:endParaRPr lang="nl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067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altLang="nl-BE" dirty="0" smtClean="0"/>
          </a:p>
        </p:txBody>
      </p:sp>
      <p:sp>
        <p:nvSpPr>
          <p:cNvPr id="17412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0AD73B4-602B-48F8-8D0F-D008671CABDF}" type="slidenum">
              <a:rPr lang="nl-BE" altLang="nl-BE">
                <a:solidFill>
                  <a:prstClr val="black"/>
                </a:solidFill>
              </a:rPr>
              <a:pPr/>
              <a:t>2</a:t>
            </a:fld>
            <a:endParaRPr lang="nl-BE" altLang="nl-BE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altLang="nl-BE" dirty="0" smtClean="0"/>
          </a:p>
        </p:txBody>
      </p:sp>
      <p:sp>
        <p:nvSpPr>
          <p:cNvPr id="17412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0AD73B4-602B-48F8-8D0F-D008671CABDF}" type="slidenum">
              <a:rPr lang="nl-BE" altLang="nl-BE">
                <a:solidFill>
                  <a:prstClr val="black"/>
                </a:solidFill>
              </a:rPr>
              <a:pPr/>
              <a:t>3</a:t>
            </a:fld>
            <a:endParaRPr lang="nl-BE" altLang="nl-BE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nl-BE" altLang="nl-BE" smtClean="0"/>
          </a:p>
        </p:txBody>
      </p:sp>
      <p:sp>
        <p:nvSpPr>
          <p:cNvPr id="17412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0AD73B4-602B-48F8-8D0F-D008671CABDF}" type="slidenum">
              <a:rPr lang="nl-BE" altLang="nl-BE">
                <a:solidFill>
                  <a:prstClr val="black"/>
                </a:solidFill>
              </a:rPr>
              <a:pPr/>
              <a:t>5</a:t>
            </a:fld>
            <a:endParaRPr lang="nl-BE" altLang="nl-BE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9144000" cy="4818063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5" name="Vrije vorm 4"/>
          <p:cNvSpPr/>
          <p:nvPr/>
        </p:nvSpPr>
        <p:spPr>
          <a:xfrm>
            <a:off x="0" y="4003675"/>
            <a:ext cx="9144000" cy="2233613"/>
          </a:xfrm>
          <a:custGeom>
            <a:avLst/>
            <a:gdLst>
              <a:gd name="connsiteX0" fmla="*/ 0 w 9172136"/>
              <a:gd name="connsiteY0" fmla="*/ 422031 h 1885071"/>
              <a:gd name="connsiteX1" fmla="*/ 0 w 9172136"/>
              <a:gd name="connsiteY1" fmla="*/ 1885071 h 1885071"/>
              <a:gd name="connsiteX2" fmla="*/ 9172136 w 9172136"/>
              <a:gd name="connsiteY2" fmla="*/ 1885071 h 1885071"/>
              <a:gd name="connsiteX3" fmla="*/ 9172136 w 9172136"/>
              <a:gd name="connsiteY3" fmla="*/ 0 h 1885071"/>
              <a:gd name="connsiteX4" fmla="*/ 0 w 9172136"/>
              <a:gd name="connsiteY4" fmla="*/ 422031 h 188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72136" h="1885071">
                <a:moveTo>
                  <a:pt x="0" y="422031"/>
                </a:moveTo>
                <a:lnTo>
                  <a:pt x="0" y="1885071"/>
                </a:lnTo>
                <a:lnTo>
                  <a:pt x="9172136" y="1885071"/>
                </a:lnTo>
                <a:lnTo>
                  <a:pt x="9172136" y="0"/>
                </a:lnTo>
                <a:lnTo>
                  <a:pt x="0" y="4220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6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1574800"/>
            <a:ext cx="2486025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123" y="4895556"/>
            <a:ext cx="7776000" cy="668289"/>
          </a:xfrm>
        </p:spPr>
        <p:txBody>
          <a:bodyPr anchor="b"/>
          <a:lstStyle>
            <a:lvl1pPr algn="ctr">
              <a:defRPr sz="4000" baseline="0">
                <a:solidFill>
                  <a:schemeClr val="accent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8088" y="5584875"/>
            <a:ext cx="7776000" cy="225082"/>
          </a:xfrm>
        </p:spPr>
        <p:txBody>
          <a:bodyPr/>
          <a:lstStyle>
            <a:lvl1pPr marL="0" indent="0" algn="ctr">
              <a:buNone/>
              <a:defRPr sz="14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023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hthoek 6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9" name="Afbeelding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602" y="928467"/>
            <a:ext cx="5724000" cy="42459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5602" y="1378634"/>
            <a:ext cx="5724000" cy="211015"/>
          </a:xfrm>
        </p:spPr>
        <p:txBody>
          <a:bodyPr anchor="b"/>
          <a:lstStyle>
            <a:lvl1pPr marL="0" indent="0">
              <a:buNone/>
              <a:defRPr sz="1400" b="0" cap="all" baseline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7200" y="2870835"/>
            <a:ext cx="3600000" cy="3262679"/>
          </a:xfrm>
        </p:spPr>
        <p:txBody>
          <a:bodyPr/>
          <a:lstStyle>
            <a:lvl4pPr>
              <a:defRPr>
                <a:solidFill>
                  <a:schemeClr val="accent2"/>
                </a:solidFill>
              </a:defRPr>
            </a:lvl4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4847804" y="2872800"/>
            <a:ext cx="3604534" cy="3262679"/>
          </a:xfrm>
        </p:spPr>
        <p:txBody>
          <a:bodyPr/>
          <a:lstStyle>
            <a:lvl4pPr>
              <a:defRPr>
                <a:solidFill>
                  <a:schemeClr val="accent2"/>
                </a:solidFill>
              </a:defRPr>
            </a:lvl4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4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5EEAF-565A-4730-ACAD-25A9B7159457}" type="slidenum">
              <a:rPr lang="nl-BE" altLang="nl-BE">
                <a:solidFill>
                  <a:srgbClr val="0576C2"/>
                </a:solidFill>
              </a:rPr>
              <a:pPr>
                <a:defRPr/>
              </a:pPr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349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7" name="Rechthoek 6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8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602" y="928467"/>
            <a:ext cx="5724000" cy="424597"/>
          </a:xfrm>
        </p:spPr>
        <p:txBody>
          <a:bodyPr/>
          <a:lstStyle>
            <a:lvl1pPr>
              <a:defRPr>
                <a:solidFill>
                  <a:srgbClr val="0F3066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5602" y="1378634"/>
            <a:ext cx="5724000" cy="211015"/>
          </a:xfrm>
        </p:spPr>
        <p:txBody>
          <a:bodyPr anchor="b"/>
          <a:lstStyle>
            <a:lvl1pPr marL="0" indent="0">
              <a:buNone/>
              <a:defRPr sz="1400" b="0" cap="all" baseline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10" name="Tijdelijke aanduiding voor afbeelding 9"/>
          <p:cNvSpPr>
            <a:spLocks noGrp="1"/>
          </p:cNvSpPr>
          <p:nvPr>
            <p:ph type="pic" sz="quarter" idx="13"/>
          </p:nvPr>
        </p:nvSpPr>
        <p:spPr>
          <a:xfrm>
            <a:off x="0" y="1631950"/>
            <a:ext cx="5711825" cy="3784600"/>
          </a:xfrm>
        </p:spPr>
        <p:txBody>
          <a:bodyPr rtlCol="0">
            <a:no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4" name="Tijdelijke aanduiding voor afbeelding 13"/>
          <p:cNvSpPr>
            <a:spLocks noGrp="1"/>
          </p:cNvSpPr>
          <p:nvPr>
            <p:ph type="pic" sz="quarter" idx="14"/>
          </p:nvPr>
        </p:nvSpPr>
        <p:spPr>
          <a:xfrm>
            <a:off x="5894388" y="1630800"/>
            <a:ext cx="2728912" cy="3784600"/>
          </a:xfrm>
        </p:spPr>
        <p:txBody>
          <a:bodyPr rtlCol="0">
            <a:no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BE" noProof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5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2589F-9789-4883-8009-DD0F26F2B8CB}" type="slidenum">
              <a:rPr lang="nl-BE" altLang="nl-BE">
                <a:solidFill>
                  <a:srgbClr val="0576C2"/>
                </a:solidFill>
              </a:rPr>
              <a:pPr>
                <a:defRPr/>
              </a:pPr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357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5" name="Rechthoek 4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6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jdelijke aanduiding voor afbeelding 9"/>
          <p:cNvSpPr>
            <a:spLocks noGrp="1"/>
          </p:cNvSpPr>
          <p:nvPr>
            <p:ph type="pic" sz="quarter" idx="13"/>
          </p:nvPr>
        </p:nvSpPr>
        <p:spPr>
          <a:xfrm>
            <a:off x="0" y="1631950"/>
            <a:ext cx="5711825" cy="3784600"/>
          </a:xfrm>
        </p:spPr>
        <p:txBody>
          <a:bodyPr rtlCol="0">
            <a:no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4" name="Tijdelijke aanduiding voor afbeelding 13"/>
          <p:cNvSpPr>
            <a:spLocks noGrp="1"/>
          </p:cNvSpPr>
          <p:nvPr>
            <p:ph type="pic" sz="quarter" idx="14"/>
          </p:nvPr>
        </p:nvSpPr>
        <p:spPr>
          <a:xfrm>
            <a:off x="5894388" y="1630800"/>
            <a:ext cx="2728912" cy="3784600"/>
          </a:xfrm>
        </p:spPr>
        <p:txBody>
          <a:bodyPr rtlCol="0">
            <a:no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BE" noProof="0"/>
          </a:p>
        </p:txBody>
      </p:sp>
      <p:sp>
        <p:nvSpPr>
          <p:cNvPr id="7" name="Footer Placeholder 7"/>
          <p:cNvSpPr>
            <a:spLocks noGrp="1"/>
          </p:cNvSpPr>
          <p:nvPr>
            <p:ph type="ftr" sz="quarter" idx="15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87788-C526-486D-929E-2EF6983514C6}" type="slidenum">
              <a:rPr lang="nl-BE" altLang="nl-BE">
                <a:solidFill>
                  <a:srgbClr val="0576C2"/>
                </a:solidFill>
              </a:rPr>
              <a:pPr>
                <a:defRPr/>
              </a:pPr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313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7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602" y="928467"/>
            <a:ext cx="5724000" cy="424597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5602" y="1378634"/>
            <a:ext cx="5724000" cy="211015"/>
          </a:xfrm>
        </p:spPr>
        <p:txBody>
          <a:bodyPr anchor="b"/>
          <a:lstStyle>
            <a:lvl1pPr marL="0" indent="0">
              <a:buNone/>
              <a:defRPr sz="1400" b="0" cap="all" baseline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9661" y="2969309"/>
            <a:ext cx="6333667" cy="3262679"/>
          </a:xfrm>
        </p:spPr>
        <p:txBody>
          <a:bodyPr/>
          <a:lstStyle>
            <a:lvl4pPr>
              <a:defRPr>
                <a:solidFill>
                  <a:schemeClr val="accent2"/>
                </a:solidFill>
              </a:defRPr>
            </a:lvl4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B2027-D348-4636-8847-3B75047A86A6}" type="slidenum">
              <a:rPr lang="nl-BE" altLang="nl-BE">
                <a:solidFill>
                  <a:srgbClr val="0576C2"/>
                </a:solidFill>
              </a:rPr>
              <a:pPr>
                <a:defRPr/>
              </a:pPr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51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7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602" y="928467"/>
            <a:ext cx="5724000" cy="42459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5602" y="1378634"/>
            <a:ext cx="5724000" cy="211015"/>
          </a:xfrm>
        </p:spPr>
        <p:txBody>
          <a:bodyPr anchor="b"/>
          <a:lstStyle>
            <a:lvl1pPr marL="0" indent="0">
              <a:buNone/>
              <a:defRPr sz="1400" b="0" cap="all" baseline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/>
          </p:nvPr>
        </p:nvSpPr>
        <p:spPr>
          <a:xfrm>
            <a:off x="997200" y="2559808"/>
            <a:ext cx="7315200" cy="3278187"/>
          </a:xfrm>
        </p:spPr>
        <p:txBody>
          <a:bodyPr/>
          <a:lstStyle>
            <a:lvl2pPr>
              <a:lnSpc>
                <a:spcPts val="2160"/>
              </a:lnSpc>
              <a:defRPr/>
            </a:lvl2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4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9BBF9-2B2C-4A4B-BFBE-5EE3545F95FF}" type="slidenum">
              <a:rPr lang="nl-BE" altLang="nl-BE">
                <a:solidFill>
                  <a:srgbClr val="0576C2"/>
                </a:solidFill>
              </a:rPr>
              <a:pPr>
                <a:defRPr/>
              </a:pPr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7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Vrije vorm 15"/>
          <p:cNvSpPr/>
          <p:nvPr/>
        </p:nvSpPr>
        <p:spPr>
          <a:xfrm>
            <a:off x="485775" y="5753100"/>
            <a:ext cx="8658225" cy="1114425"/>
          </a:xfrm>
          <a:custGeom>
            <a:avLst/>
            <a:gdLst>
              <a:gd name="connsiteX0" fmla="*/ 0 w 8658225"/>
              <a:gd name="connsiteY0" fmla="*/ 257175 h 1114425"/>
              <a:gd name="connsiteX1" fmla="*/ 295275 w 8658225"/>
              <a:gd name="connsiteY1" fmla="*/ 1114425 h 1114425"/>
              <a:gd name="connsiteX2" fmla="*/ 8658225 w 8658225"/>
              <a:gd name="connsiteY2" fmla="*/ 1114425 h 1114425"/>
              <a:gd name="connsiteX3" fmla="*/ 8658225 w 8658225"/>
              <a:gd name="connsiteY3" fmla="*/ 0 h 1114425"/>
              <a:gd name="connsiteX4" fmla="*/ 0 w 8658225"/>
              <a:gd name="connsiteY4" fmla="*/ 257175 h 1114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58225" h="1114425">
                <a:moveTo>
                  <a:pt x="0" y="257175"/>
                </a:moveTo>
                <a:lnTo>
                  <a:pt x="295275" y="1114425"/>
                </a:lnTo>
                <a:lnTo>
                  <a:pt x="8658225" y="1114425"/>
                </a:lnTo>
                <a:lnTo>
                  <a:pt x="8658225" y="0"/>
                </a:lnTo>
                <a:lnTo>
                  <a:pt x="0" y="257175"/>
                </a:lnTo>
                <a:close/>
              </a:path>
            </a:pathLst>
          </a:custGeom>
          <a:solidFill>
            <a:srgbClr val="E9E6D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17" name="Vrije vorm 16"/>
          <p:cNvSpPr/>
          <p:nvPr/>
        </p:nvSpPr>
        <p:spPr>
          <a:xfrm>
            <a:off x="7115175" y="5676900"/>
            <a:ext cx="2030413" cy="1190625"/>
          </a:xfrm>
          <a:custGeom>
            <a:avLst/>
            <a:gdLst>
              <a:gd name="connsiteX0" fmla="*/ 0 w 2038350"/>
              <a:gd name="connsiteY0" fmla="*/ 38100 h 1190625"/>
              <a:gd name="connsiteX1" fmla="*/ 400050 w 2038350"/>
              <a:gd name="connsiteY1" fmla="*/ 1190625 h 1190625"/>
              <a:gd name="connsiteX2" fmla="*/ 2038350 w 2038350"/>
              <a:gd name="connsiteY2" fmla="*/ 1190625 h 1190625"/>
              <a:gd name="connsiteX3" fmla="*/ 2038350 w 2038350"/>
              <a:gd name="connsiteY3" fmla="*/ 0 h 1190625"/>
              <a:gd name="connsiteX4" fmla="*/ 0 w 2038350"/>
              <a:gd name="connsiteY4" fmla="*/ 38100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8350" h="1190625">
                <a:moveTo>
                  <a:pt x="0" y="38100"/>
                </a:moveTo>
                <a:lnTo>
                  <a:pt x="400050" y="1190625"/>
                </a:lnTo>
                <a:lnTo>
                  <a:pt x="2038350" y="1190625"/>
                </a:lnTo>
                <a:lnTo>
                  <a:pt x="2038350" y="0"/>
                </a:lnTo>
                <a:lnTo>
                  <a:pt x="0" y="38100"/>
                </a:lnTo>
                <a:close/>
              </a:path>
            </a:pathLst>
          </a:cu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18" name="Vrije vorm 17"/>
          <p:cNvSpPr/>
          <p:nvPr/>
        </p:nvSpPr>
        <p:spPr>
          <a:xfrm>
            <a:off x="371475" y="5529263"/>
            <a:ext cx="8783638" cy="477837"/>
          </a:xfrm>
          <a:custGeom>
            <a:avLst/>
            <a:gdLst>
              <a:gd name="connsiteX0" fmla="*/ 85060 w 8782493"/>
              <a:gd name="connsiteY0" fmla="*/ 478465 h 478465"/>
              <a:gd name="connsiteX1" fmla="*/ 8782493 w 8782493"/>
              <a:gd name="connsiteY1" fmla="*/ 233917 h 478465"/>
              <a:gd name="connsiteX2" fmla="*/ 8782493 w 8782493"/>
              <a:gd name="connsiteY2" fmla="*/ 0 h 478465"/>
              <a:gd name="connsiteX3" fmla="*/ 0 w 8782493"/>
              <a:gd name="connsiteY3" fmla="*/ 0 h 478465"/>
              <a:gd name="connsiteX4" fmla="*/ 85060 w 8782493"/>
              <a:gd name="connsiteY4" fmla="*/ 478465 h 478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82493" h="478465">
                <a:moveTo>
                  <a:pt x="85060" y="478465"/>
                </a:moveTo>
                <a:lnTo>
                  <a:pt x="8782493" y="233917"/>
                </a:lnTo>
                <a:lnTo>
                  <a:pt x="8782493" y="0"/>
                </a:lnTo>
                <a:lnTo>
                  <a:pt x="0" y="0"/>
                </a:lnTo>
                <a:lnTo>
                  <a:pt x="85060" y="4784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19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304" r="94534"/>
          <a:stretch>
            <a:fillRect/>
          </a:stretch>
        </p:blipFill>
        <p:spPr bwMode="auto">
          <a:xfrm>
            <a:off x="0" y="6124575"/>
            <a:ext cx="5000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Afbeelding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175" y="6127750"/>
            <a:ext cx="11699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8" name="Tijdelijke aanduiding voor afbeelding 7"/>
          <p:cNvSpPr>
            <a:spLocks noGrp="1"/>
          </p:cNvSpPr>
          <p:nvPr>
            <p:ph type="pic" sz="quarter" idx="10"/>
          </p:nvPr>
        </p:nvSpPr>
        <p:spPr>
          <a:xfrm>
            <a:off x="1083994" y="2658623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9" name="Tijdelijke aanduiding voor afbeelding 7"/>
          <p:cNvSpPr>
            <a:spLocks noGrp="1"/>
          </p:cNvSpPr>
          <p:nvPr>
            <p:ph type="pic" sz="quarter" idx="11"/>
          </p:nvPr>
        </p:nvSpPr>
        <p:spPr>
          <a:xfrm>
            <a:off x="2868239" y="2660400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0" name="Tijdelijke aanduiding voor afbeelding 7"/>
          <p:cNvSpPr>
            <a:spLocks noGrp="1"/>
          </p:cNvSpPr>
          <p:nvPr>
            <p:ph type="pic" sz="quarter" idx="12"/>
          </p:nvPr>
        </p:nvSpPr>
        <p:spPr>
          <a:xfrm>
            <a:off x="4697047" y="2660400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1" name="Tijdelijke aanduiding voor afbeelding 7"/>
          <p:cNvSpPr>
            <a:spLocks noGrp="1"/>
          </p:cNvSpPr>
          <p:nvPr>
            <p:ph type="pic" sz="quarter" idx="13"/>
          </p:nvPr>
        </p:nvSpPr>
        <p:spPr>
          <a:xfrm>
            <a:off x="6455507" y="2660400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2" name="Tijdelijke aanduiding voor afbeelding 7"/>
          <p:cNvSpPr>
            <a:spLocks noGrp="1"/>
          </p:cNvSpPr>
          <p:nvPr>
            <p:ph type="pic" sz="quarter" idx="14"/>
          </p:nvPr>
        </p:nvSpPr>
        <p:spPr>
          <a:xfrm>
            <a:off x="1095717" y="3964574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3" name="Tijdelijke aanduiding voor afbeelding 7"/>
          <p:cNvSpPr>
            <a:spLocks noGrp="1"/>
          </p:cNvSpPr>
          <p:nvPr>
            <p:ph type="pic" sz="quarter" idx="15"/>
          </p:nvPr>
        </p:nvSpPr>
        <p:spPr>
          <a:xfrm>
            <a:off x="2854179" y="3964573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4" name="Tijdelijke aanduiding voor afbeelding 7"/>
          <p:cNvSpPr>
            <a:spLocks noGrp="1"/>
          </p:cNvSpPr>
          <p:nvPr>
            <p:ph type="pic" sz="quarter" idx="16"/>
          </p:nvPr>
        </p:nvSpPr>
        <p:spPr>
          <a:xfrm>
            <a:off x="4682979" y="3963600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5" name="Tijdelijke aanduiding voor afbeelding 7"/>
          <p:cNvSpPr>
            <a:spLocks noGrp="1"/>
          </p:cNvSpPr>
          <p:nvPr>
            <p:ph type="pic" sz="quarter" idx="17"/>
          </p:nvPr>
        </p:nvSpPr>
        <p:spPr>
          <a:xfrm>
            <a:off x="6469575" y="3964574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87734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9144000" cy="4818063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5" name="Vrije vorm 4"/>
          <p:cNvSpPr/>
          <p:nvPr/>
        </p:nvSpPr>
        <p:spPr>
          <a:xfrm>
            <a:off x="0" y="4003675"/>
            <a:ext cx="9144000" cy="2233613"/>
          </a:xfrm>
          <a:custGeom>
            <a:avLst/>
            <a:gdLst>
              <a:gd name="connsiteX0" fmla="*/ 0 w 9172136"/>
              <a:gd name="connsiteY0" fmla="*/ 422031 h 1885071"/>
              <a:gd name="connsiteX1" fmla="*/ 0 w 9172136"/>
              <a:gd name="connsiteY1" fmla="*/ 1885071 h 1885071"/>
              <a:gd name="connsiteX2" fmla="*/ 9172136 w 9172136"/>
              <a:gd name="connsiteY2" fmla="*/ 1885071 h 1885071"/>
              <a:gd name="connsiteX3" fmla="*/ 9172136 w 9172136"/>
              <a:gd name="connsiteY3" fmla="*/ 0 h 1885071"/>
              <a:gd name="connsiteX4" fmla="*/ 0 w 9172136"/>
              <a:gd name="connsiteY4" fmla="*/ 422031 h 188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72136" h="1885071">
                <a:moveTo>
                  <a:pt x="0" y="422031"/>
                </a:moveTo>
                <a:lnTo>
                  <a:pt x="0" y="1885071"/>
                </a:lnTo>
                <a:lnTo>
                  <a:pt x="9172136" y="1885071"/>
                </a:lnTo>
                <a:lnTo>
                  <a:pt x="9172136" y="0"/>
                </a:lnTo>
                <a:lnTo>
                  <a:pt x="0" y="42203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6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1574800"/>
            <a:ext cx="2486025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123" y="4895556"/>
            <a:ext cx="7776000" cy="668289"/>
          </a:xfrm>
        </p:spPr>
        <p:txBody>
          <a:bodyPr anchor="b"/>
          <a:lstStyle>
            <a:lvl1pPr algn="ctr">
              <a:defRPr sz="4000" baseline="0">
                <a:solidFill>
                  <a:schemeClr val="accent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8088" y="5584875"/>
            <a:ext cx="7776000" cy="225082"/>
          </a:xfrm>
        </p:spPr>
        <p:txBody>
          <a:bodyPr/>
          <a:lstStyle>
            <a:lvl1pPr marL="0" indent="0" algn="ctr">
              <a:buNone/>
              <a:defRPr sz="14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16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hthoek 6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9" name="Afbeelding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602" y="928467"/>
            <a:ext cx="5724000" cy="42459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5602" y="1378634"/>
            <a:ext cx="5724000" cy="211015"/>
          </a:xfrm>
        </p:spPr>
        <p:txBody>
          <a:bodyPr anchor="b"/>
          <a:lstStyle>
            <a:lvl1pPr marL="0" indent="0">
              <a:buNone/>
              <a:defRPr sz="1400" b="0" cap="all" baseline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7200" y="2870835"/>
            <a:ext cx="3600000" cy="3262679"/>
          </a:xfrm>
        </p:spPr>
        <p:txBody>
          <a:bodyPr/>
          <a:lstStyle>
            <a:lvl4pPr>
              <a:defRPr>
                <a:solidFill>
                  <a:schemeClr val="accent2"/>
                </a:solidFill>
              </a:defRPr>
            </a:lvl4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4847804" y="2872800"/>
            <a:ext cx="3604534" cy="3262679"/>
          </a:xfrm>
        </p:spPr>
        <p:txBody>
          <a:bodyPr/>
          <a:lstStyle>
            <a:lvl4pPr>
              <a:defRPr>
                <a:solidFill>
                  <a:schemeClr val="accent2"/>
                </a:solidFill>
              </a:defRPr>
            </a:lvl4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4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 dirty="0"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04A75DDB-DD23-4973-AB5F-41263D19BC98}" type="slidenum">
              <a:rPr lang="nl-BE" altLang="nl-BE">
                <a:solidFill>
                  <a:srgbClr val="0576C2"/>
                </a:solidFill>
              </a:rPr>
              <a:pPr/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577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7" name="Rechthoek 6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8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602" y="928467"/>
            <a:ext cx="5724000" cy="424597"/>
          </a:xfrm>
        </p:spPr>
        <p:txBody>
          <a:bodyPr/>
          <a:lstStyle>
            <a:lvl1pPr>
              <a:defRPr>
                <a:solidFill>
                  <a:srgbClr val="0F3066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5602" y="1378634"/>
            <a:ext cx="5724000" cy="211015"/>
          </a:xfrm>
        </p:spPr>
        <p:txBody>
          <a:bodyPr anchor="b"/>
          <a:lstStyle>
            <a:lvl1pPr marL="0" indent="0">
              <a:buNone/>
              <a:defRPr sz="1400" b="0" cap="all" baseline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10" name="Tijdelijke aanduiding voor afbeelding 9"/>
          <p:cNvSpPr>
            <a:spLocks noGrp="1"/>
          </p:cNvSpPr>
          <p:nvPr>
            <p:ph type="pic" sz="quarter" idx="13"/>
          </p:nvPr>
        </p:nvSpPr>
        <p:spPr>
          <a:xfrm>
            <a:off x="0" y="1631950"/>
            <a:ext cx="5711825" cy="3784600"/>
          </a:xfrm>
        </p:spPr>
        <p:txBody>
          <a:bodyPr rtlCol="0">
            <a:no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4" name="Tijdelijke aanduiding voor afbeelding 13"/>
          <p:cNvSpPr>
            <a:spLocks noGrp="1"/>
          </p:cNvSpPr>
          <p:nvPr>
            <p:ph type="pic" sz="quarter" idx="14"/>
          </p:nvPr>
        </p:nvSpPr>
        <p:spPr>
          <a:xfrm>
            <a:off x="5894388" y="1630800"/>
            <a:ext cx="2728912" cy="3784600"/>
          </a:xfrm>
        </p:spPr>
        <p:txBody>
          <a:bodyPr rtlCol="0">
            <a:no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BE" noProof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5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 dirty="0"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13ABC18-230D-4816-A5F4-CF6049926821}" type="slidenum">
              <a:rPr lang="nl-BE" altLang="nl-BE">
                <a:solidFill>
                  <a:srgbClr val="0576C2"/>
                </a:solidFill>
              </a:rPr>
              <a:pPr/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368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5" name="Rechthoek 4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6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jdelijke aanduiding voor afbeelding 9"/>
          <p:cNvSpPr>
            <a:spLocks noGrp="1"/>
          </p:cNvSpPr>
          <p:nvPr>
            <p:ph type="pic" sz="quarter" idx="13"/>
          </p:nvPr>
        </p:nvSpPr>
        <p:spPr>
          <a:xfrm>
            <a:off x="0" y="1631950"/>
            <a:ext cx="5711825" cy="3784600"/>
          </a:xfrm>
        </p:spPr>
        <p:txBody>
          <a:bodyPr rtlCol="0">
            <a:no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4" name="Tijdelijke aanduiding voor afbeelding 13"/>
          <p:cNvSpPr>
            <a:spLocks noGrp="1"/>
          </p:cNvSpPr>
          <p:nvPr>
            <p:ph type="pic" sz="quarter" idx="14"/>
          </p:nvPr>
        </p:nvSpPr>
        <p:spPr>
          <a:xfrm>
            <a:off x="5894388" y="1630800"/>
            <a:ext cx="2728912" cy="3784600"/>
          </a:xfrm>
        </p:spPr>
        <p:txBody>
          <a:bodyPr rtlCol="0">
            <a:no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BE" noProof="0"/>
          </a:p>
        </p:txBody>
      </p:sp>
      <p:sp>
        <p:nvSpPr>
          <p:cNvPr id="7" name="Footer Placeholder 7"/>
          <p:cNvSpPr>
            <a:spLocks noGrp="1"/>
          </p:cNvSpPr>
          <p:nvPr>
            <p:ph type="ftr" sz="quarter" idx="15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 dirty="0"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29BFF43-D92F-48CE-89CF-957CCDDAEF7F}" type="slidenum">
              <a:rPr lang="nl-BE" altLang="nl-BE">
                <a:solidFill>
                  <a:srgbClr val="0576C2"/>
                </a:solidFill>
              </a:rPr>
              <a:pPr/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730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7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602" y="928467"/>
            <a:ext cx="5724000" cy="424597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5602" y="1378634"/>
            <a:ext cx="5724000" cy="211015"/>
          </a:xfrm>
        </p:spPr>
        <p:txBody>
          <a:bodyPr anchor="b"/>
          <a:lstStyle>
            <a:lvl1pPr marL="0" indent="0">
              <a:buNone/>
              <a:defRPr sz="1400" b="0" cap="all" baseline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9661" y="2969309"/>
            <a:ext cx="6333667" cy="3262679"/>
          </a:xfrm>
        </p:spPr>
        <p:txBody>
          <a:bodyPr/>
          <a:lstStyle>
            <a:lvl4pPr>
              <a:defRPr>
                <a:solidFill>
                  <a:schemeClr val="accent2"/>
                </a:solidFill>
              </a:defRPr>
            </a:lvl4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 dirty="0"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8E431FA-76ED-4EED-9FCC-E29F1E1C901A}" type="slidenum">
              <a:rPr lang="nl-BE" altLang="nl-BE">
                <a:solidFill>
                  <a:srgbClr val="0576C2"/>
                </a:solidFill>
              </a:rPr>
              <a:pPr/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9865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/>
        </p:nvSpPr>
        <p:spPr>
          <a:xfrm>
            <a:off x="6948488" y="0"/>
            <a:ext cx="1709737" cy="1258888"/>
          </a:xfrm>
          <a:prstGeom prst="rect">
            <a:avLst/>
          </a:pr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 rot="21447319">
            <a:off x="6938963" y="1198563"/>
            <a:ext cx="1800225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7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602" y="928467"/>
            <a:ext cx="5724000" cy="42459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5602" y="1378634"/>
            <a:ext cx="5724000" cy="211015"/>
          </a:xfrm>
        </p:spPr>
        <p:txBody>
          <a:bodyPr anchor="b"/>
          <a:lstStyle>
            <a:lvl1pPr marL="0" indent="0">
              <a:buNone/>
              <a:defRPr sz="1400" b="0" cap="all" baseline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10" name="Tijdelijke aanduiding voor inhoud 9"/>
          <p:cNvSpPr>
            <a:spLocks noGrp="1"/>
          </p:cNvSpPr>
          <p:nvPr>
            <p:ph sz="quarter" idx="13"/>
          </p:nvPr>
        </p:nvSpPr>
        <p:spPr>
          <a:xfrm>
            <a:off x="997200" y="2559808"/>
            <a:ext cx="7315200" cy="3278187"/>
          </a:xfrm>
        </p:spPr>
        <p:txBody>
          <a:bodyPr/>
          <a:lstStyle>
            <a:lvl2pPr>
              <a:lnSpc>
                <a:spcPts val="2160"/>
              </a:lnSpc>
              <a:defRPr/>
            </a:lvl2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4"/>
          </p:nvPr>
        </p:nvSpPr>
        <p:spPr>
          <a:xfrm>
            <a:off x="969963" y="293688"/>
            <a:ext cx="5724525" cy="365125"/>
          </a:xfrm>
        </p:spPr>
        <p:txBody>
          <a:bodyPr/>
          <a:lstStyle>
            <a:lvl1pPr>
              <a:defRPr dirty="0"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 Titel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A116F1DF-62B7-4AB9-B333-52C73BF535B2}" type="slidenum">
              <a:rPr lang="nl-BE" altLang="nl-BE">
                <a:solidFill>
                  <a:srgbClr val="0576C2"/>
                </a:solidFill>
              </a:rPr>
              <a:pPr/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2254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Vrije vorm 15"/>
          <p:cNvSpPr/>
          <p:nvPr/>
        </p:nvSpPr>
        <p:spPr>
          <a:xfrm>
            <a:off x="485775" y="5753100"/>
            <a:ext cx="8658225" cy="1114425"/>
          </a:xfrm>
          <a:custGeom>
            <a:avLst/>
            <a:gdLst>
              <a:gd name="connsiteX0" fmla="*/ 0 w 8658225"/>
              <a:gd name="connsiteY0" fmla="*/ 257175 h 1114425"/>
              <a:gd name="connsiteX1" fmla="*/ 295275 w 8658225"/>
              <a:gd name="connsiteY1" fmla="*/ 1114425 h 1114425"/>
              <a:gd name="connsiteX2" fmla="*/ 8658225 w 8658225"/>
              <a:gd name="connsiteY2" fmla="*/ 1114425 h 1114425"/>
              <a:gd name="connsiteX3" fmla="*/ 8658225 w 8658225"/>
              <a:gd name="connsiteY3" fmla="*/ 0 h 1114425"/>
              <a:gd name="connsiteX4" fmla="*/ 0 w 8658225"/>
              <a:gd name="connsiteY4" fmla="*/ 257175 h 1114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58225" h="1114425">
                <a:moveTo>
                  <a:pt x="0" y="257175"/>
                </a:moveTo>
                <a:lnTo>
                  <a:pt x="295275" y="1114425"/>
                </a:lnTo>
                <a:lnTo>
                  <a:pt x="8658225" y="1114425"/>
                </a:lnTo>
                <a:lnTo>
                  <a:pt x="8658225" y="0"/>
                </a:lnTo>
                <a:lnTo>
                  <a:pt x="0" y="257175"/>
                </a:lnTo>
                <a:close/>
              </a:path>
            </a:pathLst>
          </a:custGeom>
          <a:solidFill>
            <a:srgbClr val="E9E6D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17" name="Vrije vorm 16"/>
          <p:cNvSpPr/>
          <p:nvPr/>
        </p:nvSpPr>
        <p:spPr>
          <a:xfrm>
            <a:off x="7115175" y="5676900"/>
            <a:ext cx="2030413" cy="1190625"/>
          </a:xfrm>
          <a:custGeom>
            <a:avLst/>
            <a:gdLst>
              <a:gd name="connsiteX0" fmla="*/ 0 w 2038350"/>
              <a:gd name="connsiteY0" fmla="*/ 38100 h 1190625"/>
              <a:gd name="connsiteX1" fmla="*/ 400050 w 2038350"/>
              <a:gd name="connsiteY1" fmla="*/ 1190625 h 1190625"/>
              <a:gd name="connsiteX2" fmla="*/ 2038350 w 2038350"/>
              <a:gd name="connsiteY2" fmla="*/ 1190625 h 1190625"/>
              <a:gd name="connsiteX3" fmla="*/ 2038350 w 2038350"/>
              <a:gd name="connsiteY3" fmla="*/ 0 h 1190625"/>
              <a:gd name="connsiteX4" fmla="*/ 0 w 2038350"/>
              <a:gd name="connsiteY4" fmla="*/ 38100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8350" h="1190625">
                <a:moveTo>
                  <a:pt x="0" y="38100"/>
                </a:moveTo>
                <a:lnTo>
                  <a:pt x="400050" y="1190625"/>
                </a:lnTo>
                <a:lnTo>
                  <a:pt x="2038350" y="1190625"/>
                </a:lnTo>
                <a:lnTo>
                  <a:pt x="2038350" y="0"/>
                </a:lnTo>
                <a:lnTo>
                  <a:pt x="0" y="38100"/>
                </a:lnTo>
                <a:close/>
              </a:path>
            </a:pathLst>
          </a:custGeom>
          <a:solidFill>
            <a:srgbClr val="0576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18" name="Vrije vorm 17"/>
          <p:cNvSpPr/>
          <p:nvPr/>
        </p:nvSpPr>
        <p:spPr>
          <a:xfrm>
            <a:off x="371475" y="5529263"/>
            <a:ext cx="8783638" cy="477837"/>
          </a:xfrm>
          <a:custGeom>
            <a:avLst/>
            <a:gdLst>
              <a:gd name="connsiteX0" fmla="*/ 85060 w 8782493"/>
              <a:gd name="connsiteY0" fmla="*/ 478465 h 478465"/>
              <a:gd name="connsiteX1" fmla="*/ 8782493 w 8782493"/>
              <a:gd name="connsiteY1" fmla="*/ 233917 h 478465"/>
              <a:gd name="connsiteX2" fmla="*/ 8782493 w 8782493"/>
              <a:gd name="connsiteY2" fmla="*/ 0 h 478465"/>
              <a:gd name="connsiteX3" fmla="*/ 0 w 8782493"/>
              <a:gd name="connsiteY3" fmla="*/ 0 h 478465"/>
              <a:gd name="connsiteX4" fmla="*/ 85060 w 8782493"/>
              <a:gd name="connsiteY4" fmla="*/ 478465 h 478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82493" h="478465">
                <a:moveTo>
                  <a:pt x="85060" y="478465"/>
                </a:moveTo>
                <a:lnTo>
                  <a:pt x="8782493" y="233917"/>
                </a:lnTo>
                <a:lnTo>
                  <a:pt x="8782493" y="0"/>
                </a:lnTo>
                <a:lnTo>
                  <a:pt x="0" y="0"/>
                </a:lnTo>
                <a:lnTo>
                  <a:pt x="85060" y="4784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pic>
        <p:nvPicPr>
          <p:cNvPr id="19" name="Afbeelding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304" r="94534"/>
          <a:stretch>
            <a:fillRect/>
          </a:stretch>
        </p:blipFill>
        <p:spPr bwMode="auto">
          <a:xfrm>
            <a:off x="0" y="6124575"/>
            <a:ext cx="5000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Afbeelding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175" y="6127750"/>
            <a:ext cx="11699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8" name="Tijdelijke aanduiding voor afbeelding 7"/>
          <p:cNvSpPr>
            <a:spLocks noGrp="1"/>
          </p:cNvSpPr>
          <p:nvPr>
            <p:ph type="pic" sz="quarter" idx="10"/>
          </p:nvPr>
        </p:nvSpPr>
        <p:spPr>
          <a:xfrm>
            <a:off x="1083994" y="2658623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9" name="Tijdelijke aanduiding voor afbeelding 7"/>
          <p:cNvSpPr>
            <a:spLocks noGrp="1"/>
          </p:cNvSpPr>
          <p:nvPr>
            <p:ph type="pic" sz="quarter" idx="11"/>
          </p:nvPr>
        </p:nvSpPr>
        <p:spPr>
          <a:xfrm>
            <a:off x="2868239" y="2660400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0" name="Tijdelijke aanduiding voor afbeelding 7"/>
          <p:cNvSpPr>
            <a:spLocks noGrp="1"/>
          </p:cNvSpPr>
          <p:nvPr>
            <p:ph type="pic" sz="quarter" idx="12"/>
          </p:nvPr>
        </p:nvSpPr>
        <p:spPr>
          <a:xfrm>
            <a:off x="4697047" y="2660400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1" name="Tijdelijke aanduiding voor afbeelding 7"/>
          <p:cNvSpPr>
            <a:spLocks noGrp="1"/>
          </p:cNvSpPr>
          <p:nvPr>
            <p:ph type="pic" sz="quarter" idx="13"/>
          </p:nvPr>
        </p:nvSpPr>
        <p:spPr>
          <a:xfrm>
            <a:off x="6455507" y="2660400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2" name="Tijdelijke aanduiding voor afbeelding 7"/>
          <p:cNvSpPr>
            <a:spLocks noGrp="1"/>
          </p:cNvSpPr>
          <p:nvPr>
            <p:ph type="pic" sz="quarter" idx="14"/>
          </p:nvPr>
        </p:nvSpPr>
        <p:spPr>
          <a:xfrm>
            <a:off x="1095717" y="3964574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3" name="Tijdelijke aanduiding voor afbeelding 7"/>
          <p:cNvSpPr>
            <a:spLocks noGrp="1"/>
          </p:cNvSpPr>
          <p:nvPr>
            <p:ph type="pic" sz="quarter" idx="15"/>
          </p:nvPr>
        </p:nvSpPr>
        <p:spPr>
          <a:xfrm>
            <a:off x="2854179" y="3964573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4" name="Tijdelijke aanduiding voor afbeelding 7"/>
          <p:cNvSpPr>
            <a:spLocks noGrp="1"/>
          </p:cNvSpPr>
          <p:nvPr>
            <p:ph type="pic" sz="quarter" idx="16"/>
          </p:nvPr>
        </p:nvSpPr>
        <p:spPr>
          <a:xfrm>
            <a:off x="4682979" y="3963600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  <p:sp>
        <p:nvSpPr>
          <p:cNvPr id="15" name="Tijdelijke aanduiding voor afbeelding 7"/>
          <p:cNvSpPr>
            <a:spLocks noGrp="1"/>
          </p:cNvSpPr>
          <p:nvPr>
            <p:ph type="pic" sz="quarter" idx="17"/>
          </p:nvPr>
        </p:nvSpPr>
        <p:spPr>
          <a:xfrm>
            <a:off x="6469575" y="3964574"/>
            <a:ext cx="1560513" cy="773112"/>
          </a:xfrm>
        </p:spPr>
        <p:txBody>
          <a:bodyPr rtlCol="0" anchor="ctr">
            <a:noAutofit/>
          </a:bodyPr>
          <a:lstStyle>
            <a:lvl1pPr algn="ctr">
              <a:defRPr sz="80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24824647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82" b="9769"/>
          <a:stretch>
            <a:fillRect/>
          </a:stretch>
        </p:blipFill>
        <p:spPr bwMode="auto">
          <a:xfrm>
            <a:off x="0" y="0"/>
            <a:ext cx="9144000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Vrije vorm 3"/>
          <p:cNvSpPr/>
          <p:nvPr/>
        </p:nvSpPr>
        <p:spPr>
          <a:xfrm>
            <a:off x="0" y="4973638"/>
            <a:ext cx="9144000" cy="1884362"/>
          </a:xfrm>
          <a:custGeom>
            <a:avLst/>
            <a:gdLst>
              <a:gd name="connsiteX0" fmla="*/ 0 w 9172136"/>
              <a:gd name="connsiteY0" fmla="*/ 422031 h 1885071"/>
              <a:gd name="connsiteX1" fmla="*/ 0 w 9172136"/>
              <a:gd name="connsiteY1" fmla="*/ 1885071 h 1885071"/>
              <a:gd name="connsiteX2" fmla="*/ 9172136 w 9172136"/>
              <a:gd name="connsiteY2" fmla="*/ 1885071 h 1885071"/>
              <a:gd name="connsiteX3" fmla="*/ 9172136 w 9172136"/>
              <a:gd name="connsiteY3" fmla="*/ 0 h 1885071"/>
              <a:gd name="connsiteX4" fmla="*/ 0 w 9172136"/>
              <a:gd name="connsiteY4" fmla="*/ 422031 h 188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72136" h="1885071">
                <a:moveTo>
                  <a:pt x="0" y="422031"/>
                </a:moveTo>
                <a:lnTo>
                  <a:pt x="0" y="1885071"/>
                </a:lnTo>
                <a:lnTo>
                  <a:pt x="9172136" y="1885071"/>
                </a:lnTo>
                <a:lnTo>
                  <a:pt x="9172136" y="0"/>
                </a:lnTo>
                <a:lnTo>
                  <a:pt x="0" y="422031"/>
                </a:lnTo>
                <a:close/>
              </a:path>
            </a:pathLst>
          </a:custGeom>
          <a:solidFill>
            <a:srgbClr val="0576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BE">
              <a:solidFill>
                <a:prstClr val="white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84740" y="5627077"/>
            <a:ext cx="7765366" cy="893372"/>
          </a:xfrm>
        </p:spPr>
        <p:txBody>
          <a:bodyPr anchor="b"/>
          <a:lstStyle>
            <a:lvl1pPr algn="l">
              <a:defRPr sz="4400">
                <a:latin typeface="+mn-lt"/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/>
            </a:lvl1pPr>
          </a:lstStyle>
          <a:p>
            <a:fld id="{3A3ABC50-ED4D-472B-87C7-90C6459058A5}" type="slidenum">
              <a:rPr lang="nl-BE" altLang="nl-BE">
                <a:solidFill>
                  <a:srgbClr val="5B9BD5"/>
                </a:solidFill>
              </a:rPr>
              <a:pPr/>
              <a:t>‹nr.›</a:t>
            </a:fld>
            <a:endParaRPr lang="nl-BE" altLang="nl-BE">
              <a:solidFill>
                <a:srgbClr val="5B9B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9679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0076B1"/>
                </a:solidFill>
              </a:defRPr>
            </a:lvl1pPr>
          </a:lstStyle>
          <a:p>
            <a:fld id="{5B85123B-C1AF-4163-B827-89BE5D8E53DD}" type="slidenum">
              <a:rPr lang="nl-BE" altLang="nl-BE"/>
              <a:pPr/>
              <a:t>‹nr.›</a:t>
            </a:fld>
            <a:endParaRPr lang="nl-BE" altLang="nl-BE"/>
          </a:p>
        </p:txBody>
      </p:sp>
    </p:spTree>
    <p:extLst>
      <p:ext uri="{BB962C8B-B14F-4D97-AF65-F5344CB8AC3E}">
        <p14:creationId xmlns:p14="http://schemas.microsoft.com/office/powerpoint/2010/main" val="3927072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969963" y="858838"/>
            <a:ext cx="57832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 smtClean="0"/>
              <a:t>Hier komt een grote titel</a:t>
            </a:r>
            <a:endParaRPr lang="en-US" altLang="nl-BE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84250" y="2884488"/>
            <a:ext cx="7531100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 smtClean="0"/>
              <a:t>Klik om de modelstijlen te bewerken</a:t>
            </a:r>
          </a:p>
          <a:p>
            <a:pPr lvl="1"/>
            <a:r>
              <a:rPr lang="nl-NL" altLang="nl-BE" smtClean="0"/>
              <a:t>Tweede niveau</a:t>
            </a:r>
          </a:p>
          <a:p>
            <a:pPr lvl="2"/>
            <a:r>
              <a:rPr lang="nl-NL" altLang="nl-BE" smtClean="0"/>
              <a:t>Derde niveau</a:t>
            </a:r>
          </a:p>
          <a:p>
            <a:pPr lvl="3"/>
            <a:r>
              <a:rPr lang="nl-NL" altLang="nl-BE" smtClean="0"/>
              <a:t>Vierde niveau</a:t>
            </a:r>
          </a:p>
          <a:p>
            <a:pPr lvl="4"/>
            <a:endParaRPr lang="nl-NL" altLang="nl-BE" smtClean="0"/>
          </a:p>
          <a:p>
            <a:pPr lvl="3"/>
            <a:endParaRPr lang="nl-NL" altLang="nl-BE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3775" y="63277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69963" y="293688"/>
            <a:ext cx="5749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400" b="1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</a:t>
            </a:r>
            <a:r>
              <a:rPr lang="nl-BE">
                <a:solidFill>
                  <a:srgbClr val="163767"/>
                </a:solidFill>
              </a:rPr>
              <a:t> Titel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21725" y="279400"/>
            <a:ext cx="323850" cy="339725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chemeClr val="accent2"/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B92182-3F2D-41E6-8716-342E0C3328E0}" type="slidenum">
              <a:rPr lang="nl-BE" altLang="nl-BE">
                <a:solidFill>
                  <a:srgbClr val="0576C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  <p:pic>
        <p:nvPicPr>
          <p:cNvPr id="1031" name="Afbeelding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61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accent1"/>
          </a:solidFill>
          <a:latin typeface="+mn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9pPr>
    </p:titleStyle>
    <p:bodyStyle>
      <a:lvl1pPr algn="l" rtl="0" fontAlgn="base">
        <a:spcBef>
          <a:spcPts val="1000"/>
        </a:spcBef>
        <a:spcAft>
          <a:spcPct val="0"/>
        </a:spcAft>
        <a:buFont typeface="Arial" pitchFamily="34" charset="0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indent="-179388" algn="l" rtl="0" fontAlgn="base">
        <a:lnSpc>
          <a:spcPts val="2163"/>
        </a:lnSpc>
        <a:spcBef>
          <a:spcPts val="500"/>
        </a:spcBef>
        <a:spcAft>
          <a:spcPts val="120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79388" algn="l" rtl="0" fontAlgn="base">
        <a:lnSpc>
          <a:spcPct val="90000"/>
        </a:lnSpc>
        <a:spcBef>
          <a:spcPct val="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0076B1"/>
        </a:buClr>
        <a:buFont typeface="Arial" pitchFamily="34" charset="0"/>
        <a:defRPr sz="36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3200" algn="l" rtl="0" fontAlgn="base">
        <a:lnSpc>
          <a:spcPct val="90000"/>
        </a:lnSpc>
        <a:spcBef>
          <a:spcPts val="50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969963" y="858838"/>
            <a:ext cx="57832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 smtClean="0"/>
              <a:t>Hier komt een grote titel</a:t>
            </a:r>
            <a:endParaRPr lang="en-US" altLang="nl-BE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84250" y="2884488"/>
            <a:ext cx="7531100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 smtClean="0"/>
              <a:t>Klik om de modelstijlen te bewerken</a:t>
            </a:r>
          </a:p>
          <a:p>
            <a:pPr lvl="1"/>
            <a:r>
              <a:rPr lang="nl-NL" altLang="nl-BE" smtClean="0"/>
              <a:t>Tweede niveau</a:t>
            </a:r>
          </a:p>
          <a:p>
            <a:pPr lvl="2"/>
            <a:r>
              <a:rPr lang="nl-NL" altLang="nl-BE" smtClean="0"/>
              <a:t>Derde niveau</a:t>
            </a:r>
          </a:p>
          <a:p>
            <a:pPr lvl="3"/>
            <a:r>
              <a:rPr lang="nl-NL" altLang="nl-BE" smtClean="0"/>
              <a:t>Vierde niveau</a:t>
            </a:r>
          </a:p>
          <a:p>
            <a:pPr lvl="4"/>
            <a:endParaRPr lang="nl-NL" altLang="nl-BE" smtClean="0"/>
          </a:p>
          <a:p>
            <a:pPr lvl="3"/>
            <a:endParaRPr lang="nl-NL" altLang="nl-BE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3775" y="63277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69963" y="293688"/>
            <a:ext cx="5749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400" b="1" dirty="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nl-BE">
                <a:solidFill>
                  <a:srgbClr val="0F3066"/>
                </a:solidFill>
              </a:rPr>
              <a:t>Hoofdstuk</a:t>
            </a:r>
            <a:r>
              <a:rPr lang="nl-BE">
                <a:solidFill>
                  <a:srgbClr val="163767"/>
                </a:solidFill>
              </a:rPr>
              <a:t> Titel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21725" y="279400"/>
            <a:ext cx="323850" cy="339725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chemeClr val="accent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4783AA-173E-430A-85F2-0B1EE53CCE1B}" type="slidenum">
              <a:rPr lang="nl-BE" altLang="nl-BE">
                <a:solidFill>
                  <a:srgbClr val="0576C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‹nr.›</a:t>
            </a:fld>
            <a:endParaRPr lang="nl-BE" altLang="nl-BE">
              <a:solidFill>
                <a:srgbClr val="0576C2"/>
              </a:solidFill>
            </a:endParaRPr>
          </a:p>
        </p:txBody>
      </p:sp>
      <p:pic>
        <p:nvPicPr>
          <p:cNvPr id="1031" name="Afbeelding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8300"/>
            <a:ext cx="11699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49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accent1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Calibri" pitchFamily="34" charset="0"/>
        </a:defRPr>
      </a:lvl9pPr>
    </p:titleStyle>
    <p:bodyStyle>
      <a:lvl1pPr algn="l" rtl="0" eaLnBrk="1" fontAlgn="base" hangingPunct="1">
        <a:spcBef>
          <a:spcPts val="1000"/>
        </a:spcBef>
        <a:spcAft>
          <a:spcPct val="0"/>
        </a:spcAft>
        <a:buFont typeface="Arial" pitchFamily="34" charset="0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indent="-179388" algn="l" rtl="0" eaLnBrk="1" fontAlgn="base" hangingPunct="1">
        <a:lnSpc>
          <a:spcPts val="2163"/>
        </a:lnSpc>
        <a:spcBef>
          <a:spcPts val="500"/>
        </a:spcBef>
        <a:spcAft>
          <a:spcPts val="120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79388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76B1"/>
        </a:buClr>
        <a:buFont typeface="Arial" pitchFamily="34" charset="0"/>
        <a:defRPr sz="36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32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993775" y="5808663"/>
            <a:ext cx="7886700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 smtClean="0"/>
              <a:t>Hoofdstuktitel</a:t>
            </a:r>
            <a:endParaRPr lang="nl-BE" altLang="nl-BE" smtClean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21725" y="279400"/>
            <a:ext cx="323850" cy="339725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2945E7-5D91-4F9A-B43E-89EDE42CEA26}" type="slidenum">
              <a:rPr lang="nl-BE" altLang="nl-BE">
                <a:solidFill>
                  <a:srgbClr val="5B9BD5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‹nr.›</a:t>
            </a:fld>
            <a:endParaRPr lang="nl-BE" altLang="nl-BE">
              <a:solidFill>
                <a:srgbClr val="5B9B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804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</p:sldLayoutIdLst>
  <p:timing>
    <p:tnLst>
      <p:par>
        <p:cTn id="1" dur="indefinite" restart="never" nodeType="tmRoot"/>
      </p:par>
    </p:tnLst>
  </p:timing>
  <p:hf hdr="0" dt="0"/>
  <p:txStyles>
    <p:titleStyle>
      <a:lvl1pPr marL="5397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  <a:lvl2pPr marL="5397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>
          <a:solidFill>
            <a:schemeClr val="bg1"/>
          </a:solidFill>
          <a:latin typeface="Calibri" pitchFamily="34" charset="0"/>
        </a:defRPr>
      </a:lvl2pPr>
      <a:lvl3pPr marL="5397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>
          <a:solidFill>
            <a:schemeClr val="bg1"/>
          </a:solidFill>
          <a:latin typeface="Calibri" pitchFamily="34" charset="0"/>
        </a:defRPr>
      </a:lvl3pPr>
      <a:lvl4pPr marL="5397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>
          <a:solidFill>
            <a:schemeClr val="bg1"/>
          </a:solidFill>
          <a:latin typeface="Calibri" pitchFamily="34" charset="0"/>
        </a:defRPr>
      </a:lvl4pPr>
      <a:lvl5pPr marL="5397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>
          <a:solidFill>
            <a:schemeClr val="bg1"/>
          </a:solidFill>
          <a:latin typeface="Calibri" pitchFamily="34" charset="0"/>
        </a:defRPr>
      </a:lvl5pPr>
      <a:lvl6pPr marL="9969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>
          <a:solidFill>
            <a:schemeClr val="bg1"/>
          </a:solidFill>
          <a:latin typeface="Calibri" pitchFamily="34" charset="0"/>
        </a:defRPr>
      </a:lvl6pPr>
      <a:lvl7pPr marL="14541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>
          <a:solidFill>
            <a:schemeClr val="bg1"/>
          </a:solidFill>
          <a:latin typeface="Calibri" pitchFamily="34" charset="0"/>
        </a:defRPr>
      </a:lvl7pPr>
      <a:lvl8pPr marL="19113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>
          <a:solidFill>
            <a:schemeClr val="bg1"/>
          </a:solidFill>
          <a:latin typeface="Calibri" pitchFamily="34" charset="0"/>
        </a:defRPr>
      </a:lvl8pPr>
      <a:lvl9pPr marL="2368550" indent="-539750" algn="l" rtl="0" fontAlgn="base">
        <a:lnSpc>
          <a:spcPct val="90000"/>
        </a:lnSpc>
        <a:spcBef>
          <a:spcPct val="0"/>
        </a:spcBef>
        <a:spcAft>
          <a:spcPct val="0"/>
        </a:spcAft>
        <a:buFont typeface="Calibri Light" pitchFamily="34" charset="0"/>
        <a:buAutoNum type="arabicPeriod"/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el 7"/>
          <p:cNvSpPr>
            <a:spLocks noGrp="1"/>
          </p:cNvSpPr>
          <p:nvPr>
            <p:ph type="ctrTitle"/>
          </p:nvPr>
        </p:nvSpPr>
        <p:spPr>
          <a:xfrm>
            <a:off x="544513" y="4895850"/>
            <a:ext cx="7777162" cy="668338"/>
          </a:xfrm>
        </p:spPr>
        <p:txBody>
          <a:bodyPr/>
          <a:lstStyle/>
          <a:p>
            <a:r>
              <a:rPr lang="nl-BE" altLang="nl-BE" sz="3600" dirty="0" smtClean="0"/>
              <a:t>Lokale arbeidsmarkt</a:t>
            </a:r>
            <a:endParaRPr lang="nl-BE" altLang="nl-BE" sz="3600" dirty="0" smtClean="0"/>
          </a:p>
        </p:txBody>
      </p:sp>
      <p:sp>
        <p:nvSpPr>
          <p:cNvPr id="9" name="Ondertitel 8"/>
          <p:cNvSpPr>
            <a:spLocks noGrp="1"/>
          </p:cNvSpPr>
          <p:nvPr>
            <p:ph type="subTitle" idx="1"/>
          </p:nvPr>
        </p:nvSpPr>
        <p:spPr>
          <a:xfrm>
            <a:off x="538163" y="5651847"/>
            <a:ext cx="7775575" cy="22542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l-BE" sz="1800" dirty="0" smtClean="0"/>
              <a:t>November 2016</a:t>
            </a:r>
            <a:endParaRPr lang="nl-BE" sz="1800" dirty="0"/>
          </a:p>
        </p:txBody>
      </p:sp>
    </p:spTree>
    <p:extLst>
      <p:ext uri="{BB962C8B-B14F-4D97-AF65-F5344CB8AC3E}">
        <p14:creationId xmlns:p14="http://schemas.microsoft.com/office/powerpoint/2010/main" val="405341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6441745" cy="423862"/>
          </a:xfrm>
        </p:spPr>
        <p:txBody>
          <a:bodyPr/>
          <a:lstStyle/>
          <a:p>
            <a:r>
              <a:rPr lang="nl-BE" altLang="nl-BE" sz="2800" b="1" dirty="0" smtClean="0">
                <a:solidFill>
                  <a:srgbClr val="002060"/>
                </a:solidFill>
                <a:latin typeface="+mj-lt"/>
              </a:rPr>
              <a:t>Werkloosheidsgraad</a:t>
            </a:r>
          </a:p>
        </p:txBody>
      </p:sp>
      <p:sp>
        <p:nvSpPr>
          <p:cNvPr id="16389" name="Tijdelijke aanduiding voor dianummer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25CA80F-F60A-4A5A-92EE-A798A39489A6}" type="slidenum">
              <a:rPr lang="nl-BE" altLang="nl-BE">
                <a:solidFill>
                  <a:srgbClr val="0576C2"/>
                </a:solidFill>
              </a:rPr>
              <a:pPr/>
              <a:t>2</a:t>
            </a:fld>
            <a:endParaRPr lang="nl-BE" altLang="nl-BE">
              <a:solidFill>
                <a:srgbClr val="0576C2"/>
              </a:solidFill>
            </a:endParaRPr>
          </a:p>
        </p:txBody>
      </p:sp>
      <p:sp>
        <p:nvSpPr>
          <p:cNvPr id="16390" name="Tijdelijke aanduiding voor voettekst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nl-BE" altLang="nl-BE" dirty="0" smtClean="0">
                <a:solidFill>
                  <a:srgbClr val="0F3066"/>
                </a:solidFill>
              </a:rPr>
              <a:t>Arbeidsmarktinfo</a:t>
            </a:r>
            <a:endParaRPr lang="nl-BE" altLang="nl-BE" dirty="0">
              <a:solidFill>
                <a:srgbClr val="0F3066"/>
              </a:solidFill>
            </a:endParaRPr>
          </a:p>
        </p:txBody>
      </p:sp>
      <p:pic>
        <p:nvPicPr>
          <p:cNvPr id="2" name="Picture 2" descr="D:\Profiles\ACAELEN\Downloads\kaart (6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68264"/>
            <a:ext cx="5400600" cy="371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el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487906"/>
              </p:ext>
            </p:extLst>
          </p:nvPr>
        </p:nvGraphicFramePr>
        <p:xfrm>
          <a:off x="5868144" y="4941168"/>
          <a:ext cx="3024336" cy="1233960"/>
        </p:xfrm>
        <a:graphic>
          <a:graphicData uri="http://schemas.openxmlformats.org/drawingml/2006/table">
            <a:tbl>
              <a:tblPr firstRow="1" firstCol="1" bandRow="1"/>
              <a:tblGrid>
                <a:gridCol w="1512168"/>
                <a:gridCol w="1512168"/>
              </a:tblGrid>
              <a:tr h="246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Regio 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Werkloosheidsgraad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79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kern="120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Houthalen-</a:t>
                      </a:r>
                      <a:r>
                        <a:rPr lang="nl-BE" sz="1100" b="1" kern="1200" dirty="0" err="1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Helchteren</a:t>
                      </a:r>
                      <a:endParaRPr lang="nl-BE" sz="1100" b="1" kern="12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kern="120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9,3%</a:t>
                      </a:r>
                      <a:endParaRPr lang="nl-BE" sz="1100" b="1" kern="12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46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Beringen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7,4%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3DFEE"/>
                    </a:solidFill>
                  </a:tcPr>
                </a:tc>
              </a:tr>
              <a:tr h="246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Heusden – Zolder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7,2%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Lummen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5,4%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775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6441745" cy="423862"/>
          </a:xfrm>
        </p:spPr>
        <p:txBody>
          <a:bodyPr/>
          <a:lstStyle/>
          <a:p>
            <a:r>
              <a:rPr lang="nl-BE" altLang="nl-BE" sz="2800" b="1" dirty="0" smtClean="0">
                <a:solidFill>
                  <a:srgbClr val="002060"/>
                </a:solidFill>
                <a:latin typeface="+mj-lt"/>
              </a:rPr>
              <a:t>Niet-Werkende Werkzoekenden</a:t>
            </a:r>
          </a:p>
        </p:txBody>
      </p:sp>
      <p:sp>
        <p:nvSpPr>
          <p:cNvPr id="16389" name="Tijdelijke aanduiding voor dianummer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25CA80F-F60A-4A5A-92EE-A798A39489A6}" type="slidenum">
              <a:rPr lang="nl-BE" altLang="nl-BE">
                <a:solidFill>
                  <a:srgbClr val="0576C2"/>
                </a:solidFill>
              </a:rPr>
              <a:pPr/>
              <a:t>3</a:t>
            </a:fld>
            <a:endParaRPr lang="nl-BE" altLang="nl-BE">
              <a:solidFill>
                <a:srgbClr val="0576C2"/>
              </a:solidFill>
            </a:endParaRPr>
          </a:p>
        </p:txBody>
      </p:sp>
      <p:sp>
        <p:nvSpPr>
          <p:cNvPr id="16390" name="Tijdelijke aanduiding voor voettekst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nl-BE" altLang="nl-BE" dirty="0" smtClean="0">
                <a:solidFill>
                  <a:srgbClr val="0F3066"/>
                </a:solidFill>
              </a:rPr>
              <a:t>Arbeidsmarktinfo</a:t>
            </a:r>
            <a:endParaRPr lang="nl-BE" altLang="nl-BE" dirty="0">
              <a:solidFill>
                <a:srgbClr val="0F3066"/>
              </a:solidFill>
            </a:endParaRPr>
          </a:p>
        </p:txBody>
      </p:sp>
      <p:pic>
        <p:nvPicPr>
          <p:cNvPr id="2050" name="Picture 2" descr="D:\Profiles\ACAELEN\Downloads\evolutiegrafiek_per_jaar (6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542576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el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752405"/>
              </p:ext>
            </p:extLst>
          </p:nvPr>
        </p:nvGraphicFramePr>
        <p:xfrm>
          <a:off x="5940152" y="4581128"/>
          <a:ext cx="3096344" cy="1655953"/>
        </p:xfrm>
        <a:graphic>
          <a:graphicData uri="http://schemas.openxmlformats.org/drawingml/2006/table">
            <a:tbl>
              <a:tblPr firstRow="1" firstCol="1" bandRow="1"/>
              <a:tblGrid>
                <a:gridCol w="1537790"/>
                <a:gridCol w="1558554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Regio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Niet – Werkende Werkzoekenden November 2016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Vlaanderen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216738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Limburg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30074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Beringen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1491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Houthalen-</a:t>
                      </a:r>
                      <a:r>
                        <a:rPr lang="nl-BE" sz="1100" b="1" dirty="0" err="1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Helchteren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1316</a:t>
                      </a:r>
                      <a:endParaRPr lang="nl-BE" sz="1100" b="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kern="120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Heusden-Zolder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0" kern="120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1047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Lummen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388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081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nl-BE" smtClean="0">
                <a:solidFill>
                  <a:srgbClr val="0F3066"/>
                </a:solidFill>
              </a:rPr>
              <a:t>Hoofdstuk Titel</a:t>
            </a:r>
            <a:endParaRPr lang="nl-BE">
              <a:solidFill>
                <a:srgbClr val="0F3066"/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8E431FA-76ED-4EED-9FCC-E29F1E1C901A}" type="slidenum">
              <a:rPr lang="nl-BE" altLang="nl-BE" smtClean="0">
                <a:solidFill>
                  <a:srgbClr val="0576C2"/>
                </a:solidFill>
              </a:rPr>
              <a:pPr/>
              <a:t>4</a:t>
            </a:fld>
            <a:endParaRPr lang="nl-BE" altLang="nl-BE">
              <a:solidFill>
                <a:srgbClr val="0576C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6696744" cy="4611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Tabel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879140"/>
              </p:ext>
            </p:extLst>
          </p:nvPr>
        </p:nvGraphicFramePr>
        <p:xfrm>
          <a:off x="5724128" y="4840157"/>
          <a:ext cx="3096344" cy="1349502"/>
        </p:xfrm>
        <a:graphic>
          <a:graphicData uri="http://schemas.openxmlformats.org/drawingml/2006/table">
            <a:tbl>
              <a:tblPr firstRow="1" firstCol="1" bandRow="1"/>
              <a:tblGrid>
                <a:gridCol w="1537790"/>
                <a:gridCol w="1558554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Regio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Evolutie</a:t>
                      </a:r>
                      <a:r>
                        <a:rPr lang="nl-BE" sz="1100" b="1" baseline="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over 1 jaar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Vlaanderen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- 4,1%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Limburg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- 5,4%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Beringen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nl-BE" sz="1100" b="0" baseline="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4,3%</a:t>
                      </a:r>
                      <a:endParaRPr lang="nl-BE" sz="1100" b="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Houthalen-</a:t>
                      </a:r>
                      <a:r>
                        <a:rPr lang="nl-BE" sz="1100" b="1" dirty="0" err="1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Helchteren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nl-BE" sz="1100" b="0" baseline="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2,1 %</a:t>
                      </a:r>
                      <a:endParaRPr lang="nl-BE" sz="1100" b="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kern="120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Heusden-Zolder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0" kern="120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nl-BE" sz="1100" b="0" kern="1200" baseline="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3,4%</a:t>
                      </a:r>
                      <a:endParaRPr lang="nl-BE" sz="1100" b="0" kern="12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Lummen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+ 0,5%</a:t>
                      </a:r>
                      <a:endParaRPr lang="nl-BE" sz="1100" b="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5935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6441745" cy="423862"/>
          </a:xfrm>
        </p:spPr>
        <p:txBody>
          <a:bodyPr/>
          <a:lstStyle/>
          <a:p>
            <a:r>
              <a:rPr lang="nl-BE" altLang="nl-BE" sz="2800" b="1" dirty="0" smtClean="0">
                <a:solidFill>
                  <a:srgbClr val="002060"/>
                </a:solidFill>
                <a:latin typeface="+mj-lt"/>
              </a:rPr>
              <a:t>Ontvangen vacatures </a:t>
            </a:r>
            <a:br>
              <a:rPr lang="nl-BE" altLang="nl-BE" sz="2800" b="1" dirty="0" smtClean="0">
                <a:solidFill>
                  <a:srgbClr val="002060"/>
                </a:solidFill>
                <a:latin typeface="+mj-lt"/>
              </a:rPr>
            </a:br>
            <a:r>
              <a:rPr lang="nl-BE" altLang="nl-BE" sz="1600" b="1" dirty="0" smtClean="0">
                <a:solidFill>
                  <a:srgbClr val="002060"/>
                </a:solidFill>
                <a:latin typeface="+mj-lt"/>
              </a:rPr>
              <a:t>(</a:t>
            </a:r>
            <a:r>
              <a:rPr lang="nl-BE" altLang="nl-BE" sz="1600" b="1" dirty="0" err="1" smtClean="0">
                <a:solidFill>
                  <a:srgbClr val="002060"/>
                </a:solidFill>
                <a:latin typeface="+mj-lt"/>
              </a:rPr>
              <a:t>NECzU</a:t>
            </a:r>
            <a:r>
              <a:rPr lang="nl-BE" altLang="nl-BE" sz="1600" b="1" dirty="0" smtClean="0">
                <a:solidFill>
                  <a:srgbClr val="002060"/>
                </a:solidFill>
                <a:latin typeface="+mj-lt"/>
              </a:rPr>
              <a:t> rechtstreeks aan VDAB gemeld dec 2015 – nov 2016)</a:t>
            </a:r>
          </a:p>
        </p:txBody>
      </p:sp>
      <p:sp>
        <p:nvSpPr>
          <p:cNvPr id="16389" name="Tijdelijke aanduiding voor dianummer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25CA80F-F60A-4A5A-92EE-A798A39489A6}" type="slidenum">
              <a:rPr lang="nl-BE" altLang="nl-BE">
                <a:solidFill>
                  <a:srgbClr val="0576C2"/>
                </a:solidFill>
              </a:rPr>
              <a:pPr/>
              <a:t>5</a:t>
            </a:fld>
            <a:endParaRPr lang="nl-BE" altLang="nl-BE">
              <a:solidFill>
                <a:srgbClr val="0576C2"/>
              </a:solidFill>
            </a:endParaRPr>
          </a:p>
        </p:txBody>
      </p:sp>
      <p:sp>
        <p:nvSpPr>
          <p:cNvPr id="16390" name="Tijdelijke aanduiding voor voettekst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nl-BE" altLang="nl-BE" dirty="0" smtClean="0">
                <a:solidFill>
                  <a:srgbClr val="0F3066"/>
                </a:solidFill>
              </a:rPr>
              <a:t>Arbeidsmarktinfo</a:t>
            </a:r>
            <a:endParaRPr lang="nl-BE" altLang="nl-BE" dirty="0">
              <a:solidFill>
                <a:srgbClr val="0F3066"/>
              </a:solidFill>
            </a:endParaRPr>
          </a:p>
        </p:txBody>
      </p:sp>
      <p:pic>
        <p:nvPicPr>
          <p:cNvPr id="3075" name="Picture 3" descr="D:\Profiles\ACAELEN\Downloads\kaart (8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104" y="1739528"/>
            <a:ext cx="543709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el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280418"/>
              </p:ext>
            </p:extLst>
          </p:nvPr>
        </p:nvGraphicFramePr>
        <p:xfrm>
          <a:off x="3707904" y="5733256"/>
          <a:ext cx="4839970" cy="941324"/>
        </p:xfrm>
        <a:graphic>
          <a:graphicData uri="http://schemas.openxmlformats.org/drawingml/2006/table">
            <a:tbl>
              <a:tblPr firstRow="1" firstCol="1" bandRow="1"/>
              <a:tblGrid>
                <a:gridCol w="1598930"/>
                <a:gridCol w="1620520"/>
                <a:gridCol w="162052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Regio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Ontvangen vacatures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Groeipercentage</a:t>
                      </a:r>
                      <a:endParaRPr lang="nl-BE" sz="11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Beringen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1042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+15,4%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Heusden-Zolder</a:t>
                      </a:r>
                      <a:endParaRPr lang="nl-BE" sz="11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876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+23,6%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Houthalen-</a:t>
                      </a:r>
                      <a:r>
                        <a:rPr lang="nl-BE" sz="1100" b="1" dirty="0" err="1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Helchteren</a:t>
                      </a:r>
                      <a:endParaRPr lang="nl-BE" sz="1100" b="1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558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dirty="0" smtClean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+18,2%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b="1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Lummen</a:t>
                      </a:r>
                      <a:endParaRPr lang="nl-BE" sz="11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521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l-BE" sz="1100" dirty="0">
                          <a:solidFill>
                            <a:srgbClr val="365F9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+36,7%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787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 VDAB_v2 PC">
  <a:themeElements>
    <a:clrScheme name="VDAB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3066"/>
      </a:accent1>
      <a:accent2>
        <a:srgbClr val="0576C2"/>
      </a:accent2>
      <a:accent3>
        <a:srgbClr val="E9E6D7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PT VDAB_v2 PC.potx" id="{54A77AFE-CB9E-490F-97E4-F6107DA16E6F}" vid="{0D4F0C6D-2877-42A4-8422-7CB6EFDC5C66}"/>
    </a:ext>
  </a:extLst>
</a:theme>
</file>

<file path=ppt/theme/theme2.xml><?xml version="1.0" encoding="utf-8"?>
<a:theme xmlns:a="http://schemas.openxmlformats.org/drawingml/2006/main" name="1_PPT VDAB_v2 PC">
  <a:themeElements>
    <a:clrScheme name="VDAB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3066"/>
      </a:accent1>
      <a:accent2>
        <a:srgbClr val="0576C2"/>
      </a:accent2>
      <a:accent3>
        <a:srgbClr val="E9E6D7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PT VDAB_v2 PC.potx" id="{54A77AFE-CB9E-490F-97E4-F6107DA16E6F}" vid="{0D4F0C6D-2877-42A4-8422-7CB6EFDC5C66}"/>
    </a:ext>
  </a:extLst>
</a:theme>
</file>

<file path=ppt/theme/theme3.xml><?xml version="1.0" encoding="utf-8"?>
<a:theme xmlns:a="http://schemas.openxmlformats.org/drawingml/2006/main" name="1_Aangepast ontwerp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PT VDAB_v2 PC.potx" id="{54A77AFE-CB9E-490F-97E4-F6107DA16E6F}" vid="{6D925FB2-319C-47C0-9745-5224EAC33993}"/>
    </a:ext>
  </a:extLst>
</a:theme>
</file>

<file path=ppt/theme/theme4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115</Words>
  <Application>Microsoft Office PowerPoint</Application>
  <PresentationFormat>Diavoorstelling (4:3)</PresentationFormat>
  <Paragraphs>71</Paragraphs>
  <Slides>5</Slides>
  <Notes>4</Notes>
  <HiddenSlides>0</HiddenSlides>
  <MMClips>0</MMClips>
  <ScaleCrop>false</ScaleCrop>
  <HeadingPairs>
    <vt:vector size="4" baseType="variant">
      <vt:variant>
        <vt:lpstr>Thema</vt:lpstr>
      </vt:variant>
      <vt:variant>
        <vt:i4>3</vt:i4>
      </vt:variant>
      <vt:variant>
        <vt:lpstr>Diatitels</vt:lpstr>
      </vt:variant>
      <vt:variant>
        <vt:i4>5</vt:i4>
      </vt:variant>
    </vt:vector>
  </HeadingPairs>
  <TitlesOfParts>
    <vt:vector size="8" baseType="lpstr">
      <vt:lpstr>PPT VDAB_v2 PC</vt:lpstr>
      <vt:lpstr>1_PPT VDAB_v2 PC</vt:lpstr>
      <vt:lpstr>1_Aangepast ontwerp</vt:lpstr>
      <vt:lpstr>Lokale arbeidsmarkt</vt:lpstr>
      <vt:lpstr>Werkloosheidsgraad</vt:lpstr>
      <vt:lpstr>Niet-Werkende Werkzoekenden</vt:lpstr>
      <vt:lpstr>PowerPoint-presentatie</vt:lpstr>
      <vt:lpstr>Ontvangen vacatures  (NECzU rechtstreeks aan VDAB gemeld dec 2015 – nov 2016)</vt:lpstr>
    </vt:vector>
  </TitlesOfParts>
  <Company>VDAB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Werk zoeken in een veranderende wereld</dc:title>
  <dc:creator>HDMUYNCK</dc:creator>
  <cp:lastModifiedBy>dlens</cp:lastModifiedBy>
  <cp:revision>29</cp:revision>
  <cp:lastPrinted>2016-12-08T14:33:08Z</cp:lastPrinted>
  <dcterms:created xsi:type="dcterms:W3CDTF">2016-11-18T08:27:22Z</dcterms:created>
  <dcterms:modified xsi:type="dcterms:W3CDTF">2016-12-12T16:10:45Z</dcterms:modified>
</cp:coreProperties>
</file>